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8000663" cy="14400213"/>
  <p:notesSz cx="6858000" cy="9144000"/>
  <p:defaultTextStyle>
    <a:defPPr>
      <a:defRPr lang="es-MX"/>
    </a:defPPr>
    <a:lvl1pPr marL="0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1pPr>
    <a:lvl2pPr marL="777606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2pPr>
    <a:lvl3pPr marL="1555212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3pPr>
    <a:lvl4pPr marL="2332817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4pPr>
    <a:lvl5pPr marL="3110423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5pPr>
    <a:lvl6pPr marL="3888029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6pPr>
    <a:lvl7pPr marL="4665635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7pPr>
    <a:lvl8pPr marL="5443240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8pPr>
    <a:lvl9pPr marL="6220846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5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2356703"/>
            <a:ext cx="15300564" cy="5013407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7563446"/>
            <a:ext cx="13500497" cy="3476717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09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13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766678"/>
            <a:ext cx="3881393" cy="122035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766678"/>
            <a:ext cx="11419171" cy="1220351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20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25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3590057"/>
            <a:ext cx="15525572" cy="59900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9636813"/>
            <a:ext cx="15525572" cy="3150046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92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3833390"/>
            <a:ext cx="7650282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3833390"/>
            <a:ext cx="7650282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174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766681"/>
            <a:ext cx="15525572" cy="278337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3530053"/>
            <a:ext cx="7615123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5260078"/>
            <a:ext cx="7615123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3530053"/>
            <a:ext cx="7652626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5260078"/>
            <a:ext cx="7652626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23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84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60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2073367"/>
            <a:ext cx="9112836" cy="10233485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59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2073367"/>
            <a:ext cx="9112836" cy="10233485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92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766681"/>
            <a:ext cx="15525572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3833390"/>
            <a:ext cx="15525572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3346867"/>
            <a:ext cx="607522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14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1C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819155" y="1981200"/>
            <a:ext cx="10440000" cy="10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5930676" y="657761"/>
            <a:ext cx="62169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CUADRADO</a:t>
            </a:r>
            <a:endParaRPr lang="es-MX" sz="8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 flipH="1" flipV="1">
            <a:off x="2020151" y="1981200"/>
            <a:ext cx="30480" cy="428400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H="1">
            <a:off x="1989671" y="8137200"/>
            <a:ext cx="30480" cy="428400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849775" y="6693368"/>
            <a:ext cx="2279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 cm</a:t>
            </a:r>
            <a:endParaRPr lang="es-MX" sz="6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 flipH="1" flipV="1">
            <a:off x="3819155" y="13358039"/>
            <a:ext cx="3638605" cy="1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10337760" y="13358039"/>
            <a:ext cx="3921395" cy="1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7757864" y="12836016"/>
            <a:ext cx="2279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 cm</a:t>
            </a:r>
            <a:endParaRPr lang="es-MX" sz="6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958561" y="2017106"/>
            <a:ext cx="606127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dirty="0">
                <a:solidFill>
                  <a:srgbClr val="421C5E"/>
                </a:solidFill>
                <a:latin typeface="Freestyle Script" panose="030804020302050B0404" pitchFamily="66" charset="0"/>
              </a:rPr>
              <a:t>t</a:t>
            </a:r>
            <a:r>
              <a:rPr lang="es-MX" sz="13800" dirty="0" smtClean="0">
                <a:solidFill>
                  <a:srgbClr val="421C5E"/>
                </a:solidFill>
                <a:latin typeface="Freestyle Script" panose="030804020302050B0404" pitchFamily="66" charset="0"/>
              </a:rPr>
              <a:t>u diseño aquí</a:t>
            </a:r>
            <a:endParaRPr lang="es-MX" sz="13800" dirty="0">
              <a:solidFill>
                <a:srgbClr val="421C5E"/>
              </a:solidFill>
              <a:latin typeface="Freestyle Script" panose="030804020302050B0404" pitchFamily="66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932" y="4378793"/>
            <a:ext cx="4567764" cy="344710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908" y="8247931"/>
            <a:ext cx="4550208" cy="301628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707" y="4381940"/>
            <a:ext cx="5190675" cy="2846123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8827242" y="8485803"/>
            <a:ext cx="52581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err="1" smtClean="0"/>
              <a:t>Lorem</a:t>
            </a:r>
            <a:r>
              <a:rPr lang="es-MX" sz="2800" b="1" dirty="0" smtClean="0"/>
              <a:t> </a:t>
            </a:r>
            <a:r>
              <a:rPr lang="es-MX" sz="2800" b="1" dirty="0" err="1" smtClean="0"/>
              <a:t>Ipsum</a:t>
            </a:r>
            <a:r>
              <a:rPr lang="es-MX" sz="2800" dirty="0" smtClean="0"/>
              <a:t> es simplemente el texto de relleno de las imprentas y archivos de texto. </a:t>
            </a:r>
            <a:r>
              <a:rPr lang="es-MX" sz="2800" dirty="0" err="1" smtClean="0"/>
              <a:t>Lorem</a:t>
            </a:r>
            <a:r>
              <a:rPr lang="es-MX" sz="2800" dirty="0" smtClean="0"/>
              <a:t> </a:t>
            </a:r>
            <a:r>
              <a:rPr lang="es-MX" sz="2800" dirty="0" err="1" smtClean="0"/>
              <a:t>Ipsum</a:t>
            </a:r>
            <a:r>
              <a:rPr lang="es-MX" sz="2800" dirty="0" smtClean="0"/>
              <a:t> ha sido el texto de relleno estándar de las industrias desde el año 1500, cuando un impresor</a:t>
            </a:r>
            <a:endParaRPr lang="es-MX" sz="2800" dirty="0"/>
          </a:p>
        </p:txBody>
      </p:sp>
      <p:sp>
        <p:nvSpPr>
          <p:cNvPr id="17" name="Rectángulo 16"/>
          <p:cNvSpPr/>
          <p:nvPr/>
        </p:nvSpPr>
        <p:spPr>
          <a:xfrm>
            <a:off x="9616551" y="7411266"/>
            <a:ext cx="3746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Partiendo el pastel</a:t>
            </a:r>
            <a:endParaRPr lang="es-MX" sz="2800" dirty="0"/>
          </a:p>
        </p:txBody>
      </p:sp>
      <p:sp>
        <p:nvSpPr>
          <p:cNvPr id="18" name="Rectángulo 17"/>
          <p:cNvSpPr/>
          <p:nvPr/>
        </p:nvSpPr>
        <p:spPr>
          <a:xfrm>
            <a:off x="4606028" y="11471624"/>
            <a:ext cx="3249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Con los primos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76435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50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Arial Rounded MT Bold</vt:lpstr>
      <vt:lpstr>Calibri</vt:lpstr>
      <vt:lpstr>Calibri Light</vt:lpstr>
      <vt:lpstr>Freestyle Script</vt:lpstr>
      <vt:lpstr>Tema de Office</vt:lpstr>
      <vt:lpstr>Presentación de PowerPoint</vt:lpstr>
    </vt:vector>
  </TitlesOfParts>
  <Company>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ROVILLEGAS</dc:creator>
  <cp:lastModifiedBy>ROVILLEGAS</cp:lastModifiedBy>
  <cp:revision>6</cp:revision>
  <dcterms:created xsi:type="dcterms:W3CDTF">2024-05-30T17:23:50Z</dcterms:created>
  <dcterms:modified xsi:type="dcterms:W3CDTF">2024-05-30T19:34:11Z</dcterms:modified>
</cp:coreProperties>
</file>