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18000663" cy="14400213"/>
  <p:notesSz cx="6858000" cy="9144000"/>
  <p:defaultTextStyle>
    <a:defPPr>
      <a:defRPr lang="es-MX"/>
    </a:defPPr>
    <a:lvl1pPr marL="0" algn="l" defTabSz="1555212" rtl="0" eaLnBrk="1" latinLnBrk="0" hangingPunct="1">
      <a:defRPr sz="3061" kern="1200">
        <a:solidFill>
          <a:schemeClr val="tx1"/>
        </a:solidFill>
        <a:latin typeface="+mn-lt"/>
        <a:ea typeface="+mn-ea"/>
        <a:cs typeface="+mn-cs"/>
      </a:defRPr>
    </a:lvl1pPr>
    <a:lvl2pPr marL="777606" algn="l" defTabSz="1555212" rtl="0" eaLnBrk="1" latinLnBrk="0" hangingPunct="1">
      <a:defRPr sz="3061" kern="1200">
        <a:solidFill>
          <a:schemeClr val="tx1"/>
        </a:solidFill>
        <a:latin typeface="+mn-lt"/>
        <a:ea typeface="+mn-ea"/>
        <a:cs typeface="+mn-cs"/>
      </a:defRPr>
    </a:lvl2pPr>
    <a:lvl3pPr marL="1555212" algn="l" defTabSz="1555212" rtl="0" eaLnBrk="1" latinLnBrk="0" hangingPunct="1">
      <a:defRPr sz="3061" kern="1200">
        <a:solidFill>
          <a:schemeClr val="tx1"/>
        </a:solidFill>
        <a:latin typeface="+mn-lt"/>
        <a:ea typeface="+mn-ea"/>
        <a:cs typeface="+mn-cs"/>
      </a:defRPr>
    </a:lvl3pPr>
    <a:lvl4pPr marL="2332817" algn="l" defTabSz="1555212" rtl="0" eaLnBrk="1" latinLnBrk="0" hangingPunct="1">
      <a:defRPr sz="3061" kern="1200">
        <a:solidFill>
          <a:schemeClr val="tx1"/>
        </a:solidFill>
        <a:latin typeface="+mn-lt"/>
        <a:ea typeface="+mn-ea"/>
        <a:cs typeface="+mn-cs"/>
      </a:defRPr>
    </a:lvl4pPr>
    <a:lvl5pPr marL="3110423" algn="l" defTabSz="1555212" rtl="0" eaLnBrk="1" latinLnBrk="0" hangingPunct="1">
      <a:defRPr sz="3061" kern="1200">
        <a:solidFill>
          <a:schemeClr val="tx1"/>
        </a:solidFill>
        <a:latin typeface="+mn-lt"/>
        <a:ea typeface="+mn-ea"/>
        <a:cs typeface="+mn-cs"/>
      </a:defRPr>
    </a:lvl5pPr>
    <a:lvl6pPr marL="3888029" algn="l" defTabSz="1555212" rtl="0" eaLnBrk="1" latinLnBrk="0" hangingPunct="1">
      <a:defRPr sz="3061" kern="1200">
        <a:solidFill>
          <a:schemeClr val="tx1"/>
        </a:solidFill>
        <a:latin typeface="+mn-lt"/>
        <a:ea typeface="+mn-ea"/>
        <a:cs typeface="+mn-cs"/>
      </a:defRPr>
    </a:lvl6pPr>
    <a:lvl7pPr marL="4665635" algn="l" defTabSz="1555212" rtl="0" eaLnBrk="1" latinLnBrk="0" hangingPunct="1">
      <a:defRPr sz="3061" kern="1200">
        <a:solidFill>
          <a:schemeClr val="tx1"/>
        </a:solidFill>
        <a:latin typeface="+mn-lt"/>
        <a:ea typeface="+mn-ea"/>
        <a:cs typeface="+mn-cs"/>
      </a:defRPr>
    </a:lvl7pPr>
    <a:lvl8pPr marL="5443240" algn="l" defTabSz="1555212" rtl="0" eaLnBrk="1" latinLnBrk="0" hangingPunct="1">
      <a:defRPr sz="3061" kern="1200">
        <a:solidFill>
          <a:schemeClr val="tx1"/>
        </a:solidFill>
        <a:latin typeface="+mn-lt"/>
        <a:ea typeface="+mn-ea"/>
        <a:cs typeface="+mn-cs"/>
      </a:defRPr>
    </a:lvl8pPr>
    <a:lvl9pPr marL="6220846" algn="l" defTabSz="1555212" rtl="0" eaLnBrk="1" latinLnBrk="0" hangingPunct="1">
      <a:defRPr sz="306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1C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32" d="100"/>
          <a:sy n="32" d="100"/>
        </p:scale>
        <p:origin x="154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0050" y="2356703"/>
            <a:ext cx="15300564" cy="5013407"/>
          </a:xfrm>
        </p:spPr>
        <p:txBody>
          <a:bodyPr anchor="b"/>
          <a:lstStyle>
            <a:lvl1pPr algn="ctr">
              <a:defRPr sz="11812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50083" y="7563446"/>
            <a:ext cx="13500497" cy="3476717"/>
          </a:xfrm>
        </p:spPr>
        <p:txBody>
          <a:bodyPr/>
          <a:lstStyle>
            <a:lvl1pPr marL="0" indent="0" algn="ctr">
              <a:buNone/>
              <a:defRPr sz="4725"/>
            </a:lvl1pPr>
            <a:lvl2pPr marL="900044" indent="0" algn="ctr">
              <a:buNone/>
              <a:defRPr sz="3937"/>
            </a:lvl2pPr>
            <a:lvl3pPr marL="1800088" indent="0" algn="ctr">
              <a:buNone/>
              <a:defRPr sz="3543"/>
            </a:lvl3pPr>
            <a:lvl4pPr marL="2700132" indent="0" algn="ctr">
              <a:buNone/>
              <a:defRPr sz="3150"/>
            </a:lvl4pPr>
            <a:lvl5pPr marL="3600176" indent="0" algn="ctr">
              <a:buNone/>
              <a:defRPr sz="3150"/>
            </a:lvl5pPr>
            <a:lvl6pPr marL="4500220" indent="0" algn="ctr">
              <a:buNone/>
              <a:defRPr sz="3150"/>
            </a:lvl6pPr>
            <a:lvl7pPr marL="5400264" indent="0" algn="ctr">
              <a:buNone/>
              <a:defRPr sz="3150"/>
            </a:lvl7pPr>
            <a:lvl8pPr marL="6300307" indent="0" algn="ctr">
              <a:buNone/>
              <a:defRPr sz="3150"/>
            </a:lvl8pPr>
            <a:lvl9pPr marL="7200351" indent="0" algn="ctr">
              <a:buNone/>
              <a:defRPr sz="315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E0C0D-F70B-434A-A2B5-FD2F15474790}" type="datetimeFigureOut">
              <a:rPr lang="es-MX" smtClean="0"/>
              <a:t>30/05/2024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593CF-9702-47F2-A412-58D9E7B521D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30984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E0C0D-F70B-434A-A2B5-FD2F15474790}" type="datetimeFigureOut">
              <a:rPr lang="es-MX" smtClean="0"/>
              <a:t>30/05/2024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593CF-9702-47F2-A412-58D9E7B521D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63134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881725" y="766678"/>
            <a:ext cx="3881393" cy="1220351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37546" y="766678"/>
            <a:ext cx="11419171" cy="12203515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E0C0D-F70B-434A-A2B5-FD2F15474790}" type="datetimeFigureOut">
              <a:rPr lang="es-MX" smtClean="0"/>
              <a:t>30/05/2024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593CF-9702-47F2-A412-58D9E7B521D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15204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E0C0D-F70B-434A-A2B5-FD2F15474790}" type="datetimeFigureOut">
              <a:rPr lang="es-MX" smtClean="0"/>
              <a:t>30/05/2024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593CF-9702-47F2-A412-58D9E7B521D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49254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8171" y="3590057"/>
            <a:ext cx="15525572" cy="5990088"/>
          </a:xfrm>
        </p:spPr>
        <p:txBody>
          <a:bodyPr anchor="b"/>
          <a:lstStyle>
            <a:lvl1pPr>
              <a:defRPr sz="11812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8171" y="9636813"/>
            <a:ext cx="15525572" cy="3150046"/>
          </a:xfrm>
        </p:spPr>
        <p:txBody>
          <a:bodyPr/>
          <a:lstStyle>
            <a:lvl1pPr marL="0" indent="0">
              <a:buNone/>
              <a:defRPr sz="4725">
                <a:solidFill>
                  <a:schemeClr val="tx1"/>
                </a:solidFill>
              </a:defRPr>
            </a:lvl1pPr>
            <a:lvl2pPr marL="900044" indent="0">
              <a:buNone/>
              <a:defRPr sz="3937">
                <a:solidFill>
                  <a:schemeClr val="tx1">
                    <a:tint val="75000"/>
                  </a:schemeClr>
                </a:solidFill>
              </a:defRPr>
            </a:lvl2pPr>
            <a:lvl3pPr marL="1800088" indent="0">
              <a:buNone/>
              <a:defRPr sz="3543">
                <a:solidFill>
                  <a:schemeClr val="tx1">
                    <a:tint val="75000"/>
                  </a:schemeClr>
                </a:solidFill>
              </a:defRPr>
            </a:lvl3pPr>
            <a:lvl4pPr marL="2700132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4pPr>
            <a:lvl5pPr marL="3600176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5pPr>
            <a:lvl6pPr marL="4500220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6pPr>
            <a:lvl7pPr marL="5400264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7pPr>
            <a:lvl8pPr marL="6300307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8pPr>
            <a:lvl9pPr marL="7200351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E0C0D-F70B-434A-A2B5-FD2F15474790}" type="datetimeFigureOut">
              <a:rPr lang="es-MX" smtClean="0"/>
              <a:t>30/05/2024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593CF-9702-47F2-A412-58D9E7B521D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22929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37545" y="3833390"/>
            <a:ext cx="7650282" cy="9136803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12836" y="3833390"/>
            <a:ext cx="7650282" cy="9136803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E0C0D-F70B-434A-A2B5-FD2F15474790}" type="datetimeFigureOut">
              <a:rPr lang="es-MX" smtClean="0"/>
              <a:t>30/05/2024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593CF-9702-47F2-A412-58D9E7B521D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91748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9890" y="766681"/>
            <a:ext cx="15525572" cy="2783376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39892" y="3530053"/>
            <a:ext cx="7615123" cy="1730025"/>
          </a:xfrm>
        </p:spPr>
        <p:txBody>
          <a:bodyPr anchor="b"/>
          <a:lstStyle>
            <a:lvl1pPr marL="0" indent="0">
              <a:buNone/>
              <a:defRPr sz="4725" b="1"/>
            </a:lvl1pPr>
            <a:lvl2pPr marL="900044" indent="0">
              <a:buNone/>
              <a:defRPr sz="3937" b="1"/>
            </a:lvl2pPr>
            <a:lvl3pPr marL="1800088" indent="0">
              <a:buNone/>
              <a:defRPr sz="3543" b="1"/>
            </a:lvl3pPr>
            <a:lvl4pPr marL="2700132" indent="0">
              <a:buNone/>
              <a:defRPr sz="3150" b="1"/>
            </a:lvl4pPr>
            <a:lvl5pPr marL="3600176" indent="0">
              <a:buNone/>
              <a:defRPr sz="3150" b="1"/>
            </a:lvl5pPr>
            <a:lvl6pPr marL="4500220" indent="0">
              <a:buNone/>
              <a:defRPr sz="3150" b="1"/>
            </a:lvl6pPr>
            <a:lvl7pPr marL="5400264" indent="0">
              <a:buNone/>
              <a:defRPr sz="3150" b="1"/>
            </a:lvl7pPr>
            <a:lvl8pPr marL="6300307" indent="0">
              <a:buNone/>
              <a:defRPr sz="3150" b="1"/>
            </a:lvl8pPr>
            <a:lvl9pPr marL="7200351" indent="0">
              <a:buNone/>
              <a:defRPr sz="315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9892" y="5260078"/>
            <a:ext cx="7615123" cy="7736782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112837" y="3530053"/>
            <a:ext cx="7652626" cy="1730025"/>
          </a:xfrm>
        </p:spPr>
        <p:txBody>
          <a:bodyPr anchor="b"/>
          <a:lstStyle>
            <a:lvl1pPr marL="0" indent="0">
              <a:buNone/>
              <a:defRPr sz="4725" b="1"/>
            </a:lvl1pPr>
            <a:lvl2pPr marL="900044" indent="0">
              <a:buNone/>
              <a:defRPr sz="3937" b="1"/>
            </a:lvl2pPr>
            <a:lvl3pPr marL="1800088" indent="0">
              <a:buNone/>
              <a:defRPr sz="3543" b="1"/>
            </a:lvl3pPr>
            <a:lvl4pPr marL="2700132" indent="0">
              <a:buNone/>
              <a:defRPr sz="3150" b="1"/>
            </a:lvl4pPr>
            <a:lvl5pPr marL="3600176" indent="0">
              <a:buNone/>
              <a:defRPr sz="3150" b="1"/>
            </a:lvl5pPr>
            <a:lvl6pPr marL="4500220" indent="0">
              <a:buNone/>
              <a:defRPr sz="3150" b="1"/>
            </a:lvl6pPr>
            <a:lvl7pPr marL="5400264" indent="0">
              <a:buNone/>
              <a:defRPr sz="3150" b="1"/>
            </a:lvl7pPr>
            <a:lvl8pPr marL="6300307" indent="0">
              <a:buNone/>
              <a:defRPr sz="3150" b="1"/>
            </a:lvl8pPr>
            <a:lvl9pPr marL="7200351" indent="0">
              <a:buNone/>
              <a:defRPr sz="315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112837" y="5260078"/>
            <a:ext cx="7652626" cy="7736782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E0C0D-F70B-434A-A2B5-FD2F15474790}" type="datetimeFigureOut">
              <a:rPr lang="es-MX" smtClean="0"/>
              <a:t>30/05/2024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593CF-9702-47F2-A412-58D9E7B521D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31236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E0C0D-F70B-434A-A2B5-FD2F15474790}" type="datetimeFigureOut">
              <a:rPr lang="es-MX" smtClean="0"/>
              <a:t>30/05/2024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593CF-9702-47F2-A412-58D9E7B521D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61840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E0C0D-F70B-434A-A2B5-FD2F15474790}" type="datetimeFigureOut">
              <a:rPr lang="es-MX" smtClean="0"/>
              <a:t>30/05/2024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593CF-9702-47F2-A412-58D9E7B521D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69600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9890" y="960014"/>
            <a:ext cx="5805682" cy="3360050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2626" y="2073367"/>
            <a:ext cx="9112836" cy="10233485"/>
          </a:xfrm>
        </p:spPr>
        <p:txBody>
          <a:bodyPr/>
          <a:lstStyle>
            <a:lvl1pPr>
              <a:defRPr sz="6300"/>
            </a:lvl1pPr>
            <a:lvl2pPr>
              <a:defRPr sz="5512"/>
            </a:lvl2pPr>
            <a:lvl3pPr>
              <a:defRPr sz="4725"/>
            </a:lvl3pPr>
            <a:lvl4pPr>
              <a:defRPr sz="3937"/>
            </a:lvl4pPr>
            <a:lvl5pPr>
              <a:defRPr sz="3937"/>
            </a:lvl5pPr>
            <a:lvl6pPr>
              <a:defRPr sz="3937"/>
            </a:lvl6pPr>
            <a:lvl7pPr>
              <a:defRPr sz="3937"/>
            </a:lvl7pPr>
            <a:lvl8pPr>
              <a:defRPr sz="3937"/>
            </a:lvl8pPr>
            <a:lvl9pPr>
              <a:defRPr sz="3937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39890" y="4320064"/>
            <a:ext cx="5805682" cy="8003453"/>
          </a:xfrm>
        </p:spPr>
        <p:txBody>
          <a:bodyPr/>
          <a:lstStyle>
            <a:lvl1pPr marL="0" indent="0">
              <a:buNone/>
              <a:defRPr sz="3150"/>
            </a:lvl1pPr>
            <a:lvl2pPr marL="900044" indent="0">
              <a:buNone/>
              <a:defRPr sz="2756"/>
            </a:lvl2pPr>
            <a:lvl3pPr marL="1800088" indent="0">
              <a:buNone/>
              <a:defRPr sz="2362"/>
            </a:lvl3pPr>
            <a:lvl4pPr marL="2700132" indent="0">
              <a:buNone/>
              <a:defRPr sz="1969"/>
            </a:lvl4pPr>
            <a:lvl5pPr marL="3600176" indent="0">
              <a:buNone/>
              <a:defRPr sz="1969"/>
            </a:lvl5pPr>
            <a:lvl6pPr marL="4500220" indent="0">
              <a:buNone/>
              <a:defRPr sz="1969"/>
            </a:lvl6pPr>
            <a:lvl7pPr marL="5400264" indent="0">
              <a:buNone/>
              <a:defRPr sz="1969"/>
            </a:lvl7pPr>
            <a:lvl8pPr marL="6300307" indent="0">
              <a:buNone/>
              <a:defRPr sz="1969"/>
            </a:lvl8pPr>
            <a:lvl9pPr marL="7200351" indent="0">
              <a:buNone/>
              <a:defRPr sz="1969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E0C0D-F70B-434A-A2B5-FD2F15474790}" type="datetimeFigureOut">
              <a:rPr lang="es-MX" smtClean="0"/>
              <a:t>30/05/2024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593CF-9702-47F2-A412-58D9E7B521D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75591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9890" y="960014"/>
            <a:ext cx="5805682" cy="3360050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652626" y="2073367"/>
            <a:ext cx="9112836" cy="10233485"/>
          </a:xfrm>
        </p:spPr>
        <p:txBody>
          <a:bodyPr anchor="t"/>
          <a:lstStyle>
            <a:lvl1pPr marL="0" indent="0">
              <a:buNone/>
              <a:defRPr sz="6300"/>
            </a:lvl1pPr>
            <a:lvl2pPr marL="900044" indent="0">
              <a:buNone/>
              <a:defRPr sz="5512"/>
            </a:lvl2pPr>
            <a:lvl3pPr marL="1800088" indent="0">
              <a:buNone/>
              <a:defRPr sz="4725"/>
            </a:lvl3pPr>
            <a:lvl4pPr marL="2700132" indent="0">
              <a:buNone/>
              <a:defRPr sz="3937"/>
            </a:lvl4pPr>
            <a:lvl5pPr marL="3600176" indent="0">
              <a:buNone/>
              <a:defRPr sz="3937"/>
            </a:lvl5pPr>
            <a:lvl6pPr marL="4500220" indent="0">
              <a:buNone/>
              <a:defRPr sz="3937"/>
            </a:lvl6pPr>
            <a:lvl7pPr marL="5400264" indent="0">
              <a:buNone/>
              <a:defRPr sz="3937"/>
            </a:lvl7pPr>
            <a:lvl8pPr marL="6300307" indent="0">
              <a:buNone/>
              <a:defRPr sz="3937"/>
            </a:lvl8pPr>
            <a:lvl9pPr marL="7200351" indent="0">
              <a:buNone/>
              <a:defRPr sz="3937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39890" y="4320064"/>
            <a:ext cx="5805682" cy="8003453"/>
          </a:xfrm>
        </p:spPr>
        <p:txBody>
          <a:bodyPr/>
          <a:lstStyle>
            <a:lvl1pPr marL="0" indent="0">
              <a:buNone/>
              <a:defRPr sz="3150"/>
            </a:lvl1pPr>
            <a:lvl2pPr marL="900044" indent="0">
              <a:buNone/>
              <a:defRPr sz="2756"/>
            </a:lvl2pPr>
            <a:lvl3pPr marL="1800088" indent="0">
              <a:buNone/>
              <a:defRPr sz="2362"/>
            </a:lvl3pPr>
            <a:lvl4pPr marL="2700132" indent="0">
              <a:buNone/>
              <a:defRPr sz="1969"/>
            </a:lvl4pPr>
            <a:lvl5pPr marL="3600176" indent="0">
              <a:buNone/>
              <a:defRPr sz="1969"/>
            </a:lvl5pPr>
            <a:lvl6pPr marL="4500220" indent="0">
              <a:buNone/>
              <a:defRPr sz="1969"/>
            </a:lvl6pPr>
            <a:lvl7pPr marL="5400264" indent="0">
              <a:buNone/>
              <a:defRPr sz="1969"/>
            </a:lvl7pPr>
            <a:lvl8pPr marL="6300307" indent="0">
              <a:buNone/>
              <a:defRPr sz="1969"/>
            </a:lvl8pPr>
            <a:lvl9pPr marL="7200351" indent="0">
              <a:buNone/>
              <a:defRPr sz="1969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E0C0D-F70B-434A-A2B5-FD2F15474790}" type="datetimeFigureOut">
              <a:rPr lang="es-MX" smtClean="0"/>
              <a:t>30/05/2024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593CF-9702-47F2-A412-58D9E7B521D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67927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37546" y="766681"/>
            <a:ext cx="15525572" cy="27833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37546" y="3833390"/>
            <a:ext cx="15525572" cy="91368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37546" y="13346867"/>
            <a:ext cx="4050149" cy="766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36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7E0C0D-F70B-434A-A2B5-FD2F15474790}" type="datetimeFigureOut">
              <a:rPr lang="es-MX" smtClean="0"/>
              <a:t>30/05/2024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62720" y="13346867"/>
            <a:ext cx="6075224" cy="766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36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712968" y="13346867"/>
            <a:ext cx="4050149" cy="766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36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F593CF-9702-47F2-A412-58D9E7B521D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05144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800088" rtl="0" eaLnBrk="1" latinLnBrk="0" hangingPunct="1">
        <a:lnSpc>
          <a:spcPct val="90000"/>
        </a:lnSpc>
        <a:spcBef>
          <a:spcPct val="0"/>
        </a:spcBef>
        <a:buNone/>
        <a:defRPr sz="866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0022" indent="-450022" algn="l" defTabSz="1800088" rtl="0" eaLnBrk="1" latinLnBrk="0" hangingPunct="1">
        <a:lnSpc>
          <a:spcPct val="90000"/>
        </a:lnSpc>
        <a:spcBef>
          <a:spcPts val="1969"/>
        </a:spcBef>
        <a:buFont typeface="Arial" panose="020B0604020202020204" pitchFamily="34" charset="0"/>
        <a:buChar char="•"/>
        <a:defRPr sz="5512" kern="1200">
          <a:solidFill>
            <a:schemeClr val="tx1"/>
          </a:solidFill>
          <a:latin typeface="+mn-lt"/>
          <a:ea typeface="+mn-ea"/>
          <a:cs typeface="+mn-cs"/>
        </a:defRPr>
      </a:lvl1pPr>
      <a:lvl2pPr marL="1350066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4725" kern="1200">
          <a:solidFill>
            <a:schemeClr val="tx1"/>
          </a:solidFill>
          <a:latin typeface="+mn-lt"/>
          <a:ea typeface="+mn-ea"/>
          <a:cs typeface="+mn-cs"/>
        </a:defRPr>
      </a:lvl2pPr>
      <a:lvl3pPr marL="2250110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937" kern="1200">
          <a:solidFill>
            <a:schemeClr val="tx1"/>
          </a:solidFill>
          <a:latin typeface="+mn-lt"/>
          <a:ea typeface="+mn-ea"/>
          <a:cs typeface="+mn-cs"/>
        </a:defRPr>
      </a:lvl3pPr>
      <a:lvl4pPr marL="3150154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4pPr>
      <a:lvl5pPr marL="4050198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5pPr>
      <a:lvl6pPr marL="4950242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6pPr>
      <a:lvl7pPr marL="5850285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7pPr>
      <a:lvl8pPr marL="6750329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8pPr>
      <a:lvl9pPr marL="7650373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1pPr>
      <a:lvl2pPr marL="900044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2pPr>
      <a:lvl3pPr marL="1800088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3pPr>
      <a:lvl4pPr marL="2700132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4pPr>
      <a:lvl5pPr marL="3600176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5pPr>
      <a:lvl6pPr marL="4500220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6pPr>
      <a:lvl7pPr marL="5400264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7pPr>
      <a:lvl8pPr marL="6300307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8pPr>
      <a:lvl9pPr marL="7200351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21C5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3819155" y="1981200"/>
            <a:ext cx="10440000" cy="1044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6" name="CuadroTexto 5"/>
          <p:cNvSpPr txBox="1"/>
          <p:nvPr/>
        </p:nvSpPr>
        <p:spPr>
          <a:xfrm>
            <a:off x="5930676" y="657761"/>
            <a:ext cx="621695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80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CUADRADO</a:t>
            </a:r>
            <a:endParaRPr lang="es-MX" sz="80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cxnSp>
        <p:nvCxnSpPr>
          <p:cNvPr id="5" name="Conector recto de flecha 4"/>
          <p:cNvCxnSpPr/>
          <p:nvPr/>
        </p:nvCxnSpPr>
        <p:spPr>
          <a:xfrm flipH="1" flipV="1">
            <a:off x="2020151" y="1981200"/>
            <a:ext cx="30480" cy="4284000"/>
          </a:xfrm>
          <a:prstGeom prst="straightConnector1">
            <a:avLst/>
          </a:prstGeom>
          <a:ln w="762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cto de flecha 6"/>
          <p:cNvCxnSpPr/>
          <p:nvPr/>
        </p:nvCxnSpPr>
        <p:spPr>
          <a:xfrm flipH="1">
            <a:off x="1989671" y="8137200"/>
            <a:ext cx="30480" cy="4284000"/>
          </a:xfrm>
          <a:prstGeom prst="straightConnector1">
            <a:avLst/>
          </a:prstGeom>
          <a:ln w="762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uadroTexto 7"/>
          <p:cNvSpPr txBox="1"/>
          <p:nvPr/>
        </p:nvSpPr>
        <p:spPr>
          <a:xfrm>
            <a:off x="849775" y="6693368"/>
            <a:ext cx="227979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6000" dirty="0" smtClean="0"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29 cm</a:t>
            </a:r>
            <a:endParaRPr lang="es-MX" sz="6000" dirty="0">
              <a:solidFill>
                <a:schemeClr val="bg1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cxnSp>
        <p:nvCxnSpPr>
          <p:cNvPr id="9" name="Conector recto de flecha 8"/>
          <p:cNvCxnSpPr/>
          <p:nvPr/>
        </p:nvCxnSpPr>
        <p:spPr>
          <a:xfrm flipH="1" flipV="1">
            <a:off x="3819155" y="13358039"/>
            <a:ext cx="3638605" cy="1"/>
          </a:xfrm>
          <a:prstGeom prst="straightConnector1">
            <a:avLst/>
          </a:prstGeom>
          <a:ln w="762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cto de flecha 9"/>
          <p:cNvCxnSpPr/>
          <p:nvPr/>
        </p:nvCxnSpPr>
        <p:spPr>
          <a:xfrm flipV="1">
            <a:off x="10337760" y="13358039"/>
            <a:ext cx="3921395" cy="1"/>
          </a:xfrm>
          <a:prstGeom prst="straightConnector1">
            <a:avLst/>
          </a:prstGeom>
          <a:ln w="762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uadroTexto 10"/>
          <p:cNvSpPr txBox="1"/>
          <p:nvPr/>
        </p:nvSpPr>
        <p:spPr>
          <a:xfrm>
            <a:off x="7757864" y="12836016"/>
            <a:ext cx="227979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6000" dirty="0" smtClean="0"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29 cm</a:t>
            </a:r>
            <a:endParaRPr lang="es-MX" sz="6000" dirty="0">
              <a:solidFill>
                <a:schemeClr val="bg1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5958561" y="2017106"/>
            <a:ext cx="6061275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3800" dirty="0">
                <a:solidFill>
                  <a:srgbClr val="421C5E"/>
                </a:solidFill>
                <a:latin typeface="Freestyle Script" panose="030804020302050B0404" pitchFamily="66" charset="0"/>
              </a:rPr>
              <a:t>t</a:t>
            </a:r>
            <a:r>
              <a:rPr lang="es-MX" sz="13800" dirty="0" smtClean="0">
                <a:solidFill>
                  <a:srgbClr val="421C5E"/>
                </a:solidFill>
                <a:latin typeface="Freestyle Script" panose="030804020302050B0404" pitchFamily="66" charset="0"/>
              </a:rPr>
              <a:t>u diseño aquí</a:t>
            </a:r>
            <a:endParaRPr lang="es-MX" sz="13800" dirty="0">
              <a:solidFill>
                <a:srgbClr val="421C5E"/>
              </a:solidFill>
              <a:latin typeface="Freestyle Script" panose="030804020302050B0404" pitchFamily="66" charset="0"/>
            </a:endParaRPr>
          </a:p>
        </p:txBody>
      </p:sp>
      <p:pic>
        <p:nvPicPr>
          <p:cNvPr id="13" name="Imagen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4932" y="4378793"/>
            <a:ext cx="4567764" cy="3447101"/>
          </a:xfrm>
          <a:prstGeom prst="rect">
            <a:avLst/>
          </a:prstGeom>
        </p:spPr>
      </p:pic>
      <p:pic>
        <p:nvPicPr>
          <p:cNvPr id="14" name="Imagen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9908" y="8247931"/>
            <a:ext cx="4550208" cy="3016285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4707" y="4381940"/>
            <a:ext cx="5190675" cy="2846123"/>
          </a:xfrm>
          <a:prstGeom prst="rect">
            <a:avLst/>
          </a:prstGeom>
        </p:spPr>
      </p:pic>
      <p:sp>
        <p:nvSpPr>
          <p:cNvPr id="16" name="Rectángulo 15"/>
          <p:cNvSpPr/>
          <p:nvPr/>
        </p:nvSpPr>
        <p:spPr>
          <a:xfrm>
            <a:off x="8827242" y="8485803"/>
            <a:ext cx="525814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800" b="1" dirty="0" err="1" smtClean="0"/>
              <a:t>Lorem</a:t>
            </a:r>
            <a:r>
              <a:rPr lang="es-MX" sz="2800" b="1" dirty="0" smtClean="0"/>
              <a:t> </a:t>
            </a:r>
            <a:r>
              <a:rPr lang="es-MX" sz="2800" b="1" dirty="0" err="1" smtClean="0"/>
              <a:t>Ipsum</a:t>
            </a:r>
            <a:r>
              <a:rPr lang="es-MX" sz="2800" dirty="0" smtClean="0"/>
              <a:t> es simplemente el texto de relleno de las imprentas y archivos de texto. </a:t>
            </a:r>
            <a:r>
              <a:rPr lang="es-MX" sz="2800" dirty="0" err="1" smtClean="0"/>
              <a:t>Lorem</a:t>
            </a:r>
            <a:r>
              <a:rPr lang="es-MX" sz="2800" dirty="0" smtClean="0"/>
              <a:t> </a:t>
            </a:r>
            <a:r>
              <a:rPr lang="es-MX" sz="2800" dirty="0" err="1" smtClean="0"/>
              <a:t>Ipsum</a:t>
            </a:r>
            <a:r>
              <a:rPr lang="es-MX" sz="2800" dirty="0" smtClean="0"/>
              <a:t> ha sido el texto de relleno estándar de las industrias desde el año 1500, cuando un impresor</a:t>
            </a:r>
            <a:endParaRPr lang="es-MX" sz="2800" dirty="0"/>
          </a:p>
        </p:txBody>
      </p:sp>
      <p:sp>
        <p:nvSpPr>
          <p:cNvPr id="17" name="Rectángulo 16"/>
          <p:cNvSpPr/>
          <p:nvPr/>
        </p:nvSpPr>
        <p:spPr>
          <a:xfrm>
            <a:off x="9616551" y="7411266"/>
            <a:ext cx="374698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800" b="1" dirty="0" smtClean="0"/>
              <a:t>Partiendo el pastel</a:t>
            </a:r>
            <a:endParaRPr lang="es-MX" sz="2800" dirty="0"/>
          </a:p>
        </p:txBody>
      </p:sp>
      <p:sp>
        <p:nvSpPr>
          <p:cNvPr id="18" name="Rectángulo 17"/>
          <p:cNvSpPr/>
          <p:nvPr/>
        </p:nvSpPr>
        <p:spPr>
          <a:xfrm>
            <a:off x="4606028" y="11471624"/>
            <a:ext cx="324937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800" b="1" dirty="0" smtClean="0"/>
              <a:t>Con los primos</a:t>
            </a:r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val="27643545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</TotalTime>
  <Words>50</Words>
  <Application>Microsoft Office PowerPoint</Application>
  <PresentationFormat>Personalizado</PresentationFormat>
  <Paragraphs>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Arial Unicode MS</vt:lpstr>
      <vt:lpstr>Arial</vt:lpstr>
      <vt:lpstr>Arial Rounded MT Bold</vt:lpstr>
      <vt:lpstr>Calibri</vt:lpstr>
      <vt:lpstr>Calibri Light</vt:lpstr>
      <vt:lpstr>Freestyle Script</vt:lpstr>
      <vt:lpstr>Tema de Office</vt:lpstr>
      <vt:lpstr>Presentación de PowerPoint</vt:lpstr>
    </vt:vector>
  </TitlesOfParts>
  <Company>ITESI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ROVILLEGAS</dc:creator>
  <cp:lastModifiedBy>ROVILLEGAS</cp:lastModifiedBy>
  <cp:revision>6</cp:revision>
  <dcterms:created xsi:type="dcterms:W3CDTF">2024-05-30T17:23:50Z</dcterms:created>
  <dcterms:modified xsi:type="dcterms:W3CDTF">2024-05-30T19:34:11Z</dcterms:modified>
</cp:coreProperties>
</file>