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8000663" cy="14400213"/>
  <p:notesSz cx="6858000" cy="9144000"/>
  <p:defaultTextStyle>
    <a:defPPr>
      <a:defRPr lang="es-MX"/>
    </a:defPPr>
    <a:lvl1pPr marL="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1pPr>
    <a:lvl2pPr marL="77760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2pPr>
    <a:lvl3pPr marL="1555212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3pPr>
    <a:lvl4pPr marL="2332817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4pPr>
    <a:lvl5pPr marL="3110423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5pPr>
    <a:lvl6pPr marL="3888029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6pPr>
    <a:lvl7pPr marL="4665635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7pPr>
    <a:lvl8pPr marL="5443240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8pPr>
    <a:lvl9pPr marL="6220846" algn="l" defTabSz="1555212" rtl="0" eaLnBrk="1" latinLnBrk="0" hangingPunct="1">
      <a:defRPr sz="3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5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356703"/>
            <a:ext cx="15300564" cy="501340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7563446"/>
            <a:ext cx="13500497" cy="3476717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09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13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766678"/>
            <a:ext cx="3881393" cy="122035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766678"/>
            <a:ext cx="11419171" cy="1220351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20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25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3590057"/>
            <a:ext cx="15525572" cy="59900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9636813"/>
            <a:ext cx="15525572" cy="3150046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92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3833390"/>
            <a:ext cx="7650282" cy="91368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174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766681"/>
            <a:ext cx="15525572" cy="278337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3530053"/>
            <a:ext cx="7615123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5260078"/>
            <a:ext cx="7615123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3530053"/>
            <a:ext cx="7652626" cy="173002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5260078"/>
            <a:ext cx="7652626" cy="77367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23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84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60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073367"/>
            <a:ext cx="9112836" cy="10233485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5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4"/>
            <a:ext cx="5805682" cy="3360050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073367"/>
            <a:ext cx="9112836" cy="10233485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2" cy="800345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92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766681"/>
            <a:ext cx="1552557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3833390"/>
            <a:ext cx="1552557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E0C0D-F70B-434A-A2B5-FD2F15474790}" type="datetimeFigureOut">
              <a:rPr lang="es-MX" smtClean="0"/>
              <a:t>30/05/2024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3346867"/>
            <a:ext cx="60752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3346867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593CF-9702-47F2-A412-58D9E7B5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14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1C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819155" y="3383280"/>
            <a:ext cx="10440000" cy="75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7102054" y="2059841"/>
            <a:ext cx="387420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ÁLBUM</a:t>
            </a:r>
            <a:endParaRPr lang="es-MX" sz="80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8" name="Conector recto de flecha 17"/>
          <p:cNvCxnSpPr/>
          <p:nvPr/>
        </p:nvCxnSpPr>
        <p:spPr>
          <a:xfrm flipV="1">
            <a:off x="2369741" y="3383280"/>
            <a:ext cx="0" cy="2960562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2339261" y="8215841"/>
            <a:ext cx="30480" cy="2727439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1168885" y="6772009"/>
            <a:ext cx="2279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 cm</a:t>
            </a:r>
            <a:endParaRPr lang="es-MX" sz="6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7" name="Conector recto de flecha 26"/>
          <p:cNvCxnSpPr/>
          <p:nvPr/>
        </p:nvCxnSpPr>
        <p:spPr>
          <a:xfrm flipH="1" flipV="1">
            <a:off x="3819155" y="11773079"/>
            <a:ext cx="3638605" cy="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V="1">
            <a:off x="10337760" y="11773079"/>
            <a:ext cx="3921395" cy="1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7757864" y="11251056"/>
            <a:ext cx="2279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 cm</a:t>
            </a:r>
            <a:endParaRPr lang="es-MX" sz="6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958561" y="3114386"/>
            <a:ext cx="606127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800" dirty="0">
                <a:solidFill>
                  <a:srgbClr val="421C5E"/>
                </a:solidFill>
                <a:latin typeface="Freestyle Script" panose="030804020302050B0404" pitchFamily="66" charset="0"/>
              </a:rPr>
              <a:t>t</a:t>
            </a:r>
            <a:r>
              <a:rPr lang="es-MX" sz="13800" dirty="0" smtClean="0">
                <a:solidFill>
                  <a:srgbClr val="421C5E"/>
                </a:solidFill>
                <a:latin typeface="Freestyle Script" panose="030804020302050B0404" pitchFamily="66" charset="0"/>
              </a:rPr>
              <a:t>u diseño aquí</a:t>
            </a:r>
            <a:endParaRPr lang="es-MX" sz="13800" dirty="0">
              <a:solidFill>
                <a:srgbClr val="421C5E"/>
              </a:solidFill>
              <a:latin typeface="Freestyle Script" panose="030804020302050B0404" pitchFamily="66" charset="0"/>
            </a:endParaRP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533" y="5282784"/>
            <a:ext cx="3067050" cy="2314575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28" y="7905135"/>
            <a:ext cx="3190556" cy="2114986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005" y="5272614"/>
            <a:ext cx="4238625" cy="2324100"/>
          </a:xfrm>
          <a:prstGeom prst="rect">
            <a:avLst/>
          </a:prstGeom>
        </p:spPr>
      </p:pic>
      <p:sp>
        <p:nvSpPr>
          <p:cNvPr id="34" name="Rectángulo 33"/>
          <p:cNvSpPr/>
          <p:nvPr/>
        </p:nvSpPr>
        <p:spPr>
          <a:xfrm>
            <a:off x="8672696" y="8375433"/>
            <a:ext cx="43778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err="1" smtClean="0"/>
              <a:t>Lorem</a:t>
            </a:r>
            <a:r>
              <a:rPr lang="es-MX" sz="2400" b="1" dirty="0" smtClean="0"/>
              <a:t> </a:t>
            </a:r>
            <a:r>
              <a:rPr lang="es-MX" sz="2400" b="1" dirty="0" err="1" smtClean="0"/>
              <a:t>Ipsum</a:t>
            </a:r>
            <a:r>
              <a:rPr lang="es-MX" sz="2400" dirty="0" smtClean="0"/>
              <a:t> es simplemente el texto de relleno de las imprentas y archivos de texto. </a:t>
            </a:r>
            <a:r>
              <a:rPr lang="es-MX" sz="2400" dirty="0" err="1" smtClean="0"/>
              <a:t>Lorem</a:t>
            </a:r>
            <a:r>
              <a:rPr lang="es-MX" sz="2400" dirty="0" smtClean="0"/>
              <a:t> </a:t>
            </a:r>
            <a:r>
              <a:rPr lang="es-MX" sz="2400" dirty="0" err="1" smtClean="0"/>
              <a:t>Ipsum</a:t>
            </a:r>
            <a:r>
              <a:rPr lang="es-MX" sz="2400" dirty="0" smtClean="0"/>
              <a:t> ha sido el texto de relleno estándar de las industrias desde el año 1500, cuando un impresor</a:t>
            </a:r>
            <a:endParaRPr lang="es-MX" sz="2400" dirty="0"/>
          </a:p>
        </p:txBody>
      </p:sp>
      <p:sp>
        <p:nvSpPr>
          <p:cNvPr id="35" name="Rectángulo 34"/>
          <p:cNvSpPr/>
          <p:nvPr/>
        </p:nvSpPr>
        <p:spPr>
          <a:xfrm>
            <a:off x="8974824" y="7642880"/>
            <a:ext cx="3746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Partiendo el pastel</a:t>
            </a:r>
            <a:endParaRPr lang="es-MX" sz="2800" dirty="0"/>
          </a:p>
        </p:txBody>
      </p:sp>
      <p:sp>
        <p:nvSpPr>
          <p:cNvPr id="36" name="Rectángulo 35"/>
          <p:cNvSpPr/>
          <p:nvPr/>
        </p:nvSpPr>
        <p:spPr>
          <a:xfrm>
            <a:off x="4552608" y="10066287"/>
            <a:ext cx="3249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 smtClean="0"/>
              <a:t>Con los primos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25021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50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Arial Rounded MT Bold</vt:lpstr>
      <vt:lpstr>Calibri</vt:lpstr>
      <vt:lpstr>Calibri Light</vt:lpstr>
      <vt:lpstr>Freestyle Script</vt:lpstr>
      <vt:lpstr>Tema de Office</vt:lpstr>
      <vt:lpstr>Presentación de PowerPoint</vt:lpstr>
    </vt:vector>
  </TitlesOfParts>
  <Company>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ROVILLEGAS</dc:creator>
  <cp:lastModifiedBy>ROVILLEGAS</cp:lastModifiedBy>
  <cp:revision>6</cp:revision>
  <dcterms:created xsi:type="dcterms:W3CDTF">2024-05-30T17:23:50Z</dcterms:created>
  <dcterms:modified xsi:type="dcterms:W3CDTF">2024-05-30T19:33:59Z</dcterms:modified>
</cp:coreProperties>
</file>