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8000663" cy="14400213"/>
  <p:notesSz cx="6858000" cy="9144000"/>
  <p:defaultTextStyle>
    <a:defPPr>
      <a:defRPr lang="es-MX"/>
    </a:defPPr>
    <a:lvl1pPr marL="0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1pPr>
    <a:lvl2pPr marL="777606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2pPr>
    <a:lvl3pPr marL="1555212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3pPr>
    <a:lvl4pPr marL="2332817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4pPr>
    <a:lvl5pPr marL="3110423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5pPr>
    <a:lvl6pPr marL="3888029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6pPr>
    <a:lvl7pPr marL="4665635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7pPr>
    <a:lvl8pPr marL="5443240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8pPr>
    <a:lvl9pPr marL="6220846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1C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2" d="100"/>
          <a:sy n="32" d="100"/>
        </p:scale>
        <p:origin x="15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2356703"/>
            <a:ext cx="15300564" cy="5013407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7563446"/>
            <a:ext cx="13500497" cy="3476717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09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313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766678"/>
            <a:ext cx="3881393" cy="122035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766678"/>
            <a:ext cx="11419171" cy="1220351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520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925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3590057"/>
            <a:ext cx="15525572" cy="59900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9636813"/>
            <a:ext cx="15525572" cy="3150046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292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3833390"/>
            <a:ext cx="7650282" cy="91368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3833390"/>
            <a:ext cx="7650282" cy="91368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174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766681"/>
            <a:ext cx="15525572" cy="278337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3530053"/>
            <a:ext cx="7615123" cy="173002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5260078"/>
            <a:ext cx="7615123" cy="77367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3530053"/>
            <a:ext cx="7652626" cy="173002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5260078"/>
            <a:ext cx="7652626" cy="77367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1236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184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960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960014"/>
            <a:ext cx="5805682" cy="3360050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2073367"/>
            <a:ext cx="9112836" cy="10233485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4320064"/>
            <a:ext cx="5805682" cy="8003453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559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960014"/>
            <a:ext cx="5805682" cy="3360050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2073367"/>
            <a:ext cx="9112836" cy="10233485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4320064"/>
            <a:ext cx="5805682" cy="8003453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792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766681"/>
            <a:ext cx="15525572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3833390"/>
            <a:ext cx="15525572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3346867"/>
            <a:ext cx="4050149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3346867"/>
            <a:ext cx="6075224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3346867"/>
            <a:ext cx="4050149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514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1C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839155" y="1828800"/>
            <a:ext cx="14400000" cy="108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6489418" y="505361"/>
            <a:ext cx="50994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PREMIUM</a:t>
            </a:r>
            <a:endParaRPr lang="es-MX" sz="80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5" name="Conector recto de flecha 4"/>
          <p:cNvCxnSpPr/>
          <p:nvPr/>
        </p:nvCxnSpPr>
        <p:spPr>
          <a:xfrm flipH="1" flipV="1">
            <a:off x="983831" y="1828800"/>
            <a:ext cx="30480" cy="443640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983831" y="8137200"/>
            <a:ext cx="0" cy="449160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118255" y="6784808"/>
            <a:ext cx="1582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30 cm</a:t>
            </a:r>
            <a:endParaRPr lang="es-MX" sz="40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" name="Conector recto de flecha 8"/>
          <p:cNvCxnSpPr/>
          <p:nvPr/>
        </p:nvCxnSpPr>
        <p:spPr>
          <a:xfrm flipH="1" flipV="1">
            <a:off x="1839155" y="13144679"/>
            <a:ext cx="5618606" cy="2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 flipV="1">
            <a:off x="10337760" y="13144679"/>
            <a:ext cx="5901395" cy="2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8106518" y="12790736"/>
            <a:ext cx="1582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40 cm</a:t>
            </a:r>
            <a:endParaRPr lang="es-MX" sz="40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958561" y="1712306"/>
            <a:ext cx="6061275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800" dirty="0">
                <a:solidFill>
                  <a:srgbClr val="421C5E"/>
                </a:solidFill>
                <a:latin typeface="Freestyle Script" panose="030804020302050B0404" pitchFamily="66" charset="0"/>
              </a:rPr>
              <a:t>t</a:t>
            </a:r>
            <a:r>
              <a:rPr lang="es-MX" sz="13800" dirty="0" smtClean="0">
                <a:solidFill>
                  <a:srgbClr val="421C5E"/>
                </a:solidFill>
                <a:latin typeface="Freestyle Script" panose="030804020302050B0404" pitchFamily="66" charset="0"/>
              </a:rPr>
              <a:t>u diseño aquí</a:t>
            </a:r>
            <a:endParaRPr lang="es-MX" sz="13800" dirty="0">
              <a:solidFill>
                <a:srgbClr val="421C5E"/>
              </a:solidFill>
              <a:latin typeface="Freestyle Script" panose="030804020302050B0404" pitchFamily="66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611" y="3862713"/>
            <a:ext cx="5360507" cy="4045351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610" y="8095434"/>
            <a:ext cx="5360507" cy="3553424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227" y="3902958"/>
            <a:ext cx="7363533" cy="4037533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8134572" y="8962548"/>
            <a:ext cx="736353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err="1" smtClean="0"/>
              <a:t>Lorem</a:t>
            </a:r>
            <a:r>
              <a:rPr lang="es-MX" sz="2800" b="1" dirty="0" smtClean="0"/>
              <a:t> </a:t>
            </a:r>
            <a:r>
              <a:rPr lang="es-MX" sz="2800" b="1" dirty="0" err="1" smtClean="0"/>
              <a:t>Ipsum</a:t>
            </a:r>
            <a:r>
              <a:rPr lang="es-MX" sz="2800" dirty="0" smtClean="0"/>
              <a:t> es simplemente el texto de relleno de las imprentas y archivos de texto. </a:t>
            </a:r>
            <a:r>
              <a:rPr lang="es-MX" sz="2800" dirty="0" err="1" smtClean="0"/>
              <a:t>Lorem</a:t>
            </a:r>
            <a:r>
              <a:rPr lang="es-MX" sz="2800" dirty="0" smtClean="0"/>
              <a:t> </a:t>
            </a:r>
            <a:r>
              <a:rPr lang="es-MX" sz="2800" dirty="0" err="1" smtClean="0"/>
              <a:t>Ipsum</a:t>
            </a:r>
            <a:r>
              <a:rPr lang="es-MX" sz="2800" dirty="0" smtClean="0"/>
              <a:t> ha sido el texto de relleno estándar de las industrias desde el año 1500, cuando un impresor</a:t>
            </a:r>
            <a:endParaRPr lang="es-MX" sz="2800" dirty="0"/>
          </a:p>
        </p:txBody>
      </p:sp>
      <p:sp>
        <p:nvSpPr>
          <p:cNvPr id="19" name="Rectángulo 18"/>
          <p:cNvSpPr/>
          <p:nvPr/>
        </p:nvSpPr>
        <p:spPr>
          <a:xfrm>
            <a:off x="10459419" y="7923449"/>
            <a:ext cx="37469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/>
              <a:t>Partiendo el pastel</a:t>
            </a:r>
            <a:endParaRPr lang="es-MX" sz="2800" dirty="0"/>
          </a:p>
        </p:txBody>
      </p:sp>
      <p:sp>
        <p:nvSpPr>
          <p:cNvPr id="20" name="Rectángulo 19"/>
          <p:cNvSpPr/>
          <p:nvPr/>
        </p:nvSpPr>
        <p:spPr>
          <a:xfrm>
            <a:off x="3362175" y="11645188"/>
            <a:ext cx="32493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/>
              <a:t>Con los primos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824913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50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 Unicode MS</vt:lpstr>
      <vt:lpstr>Arial</vt:lpstr>
      <vt:lpstr>Arial Rounded MT Bold</vt:lpstr>
      <vt:lpstr>Calibri</vt:lpstr>
      <vt:lpstr>Calibri Light</vt:lpstr>
      <vt:lpstr>Freestyle Script</vt:lpstr>
      <vt:lpstr>Tema de Office</vt:lpstr>
      <vt:lpstr>Presentación de PowerPoint</vt:lpstr>
    </vt:vector>
  </TitlesOfParts>
  <Company>ITESI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ROVILLEGAS</dc:creator>
  <cp:lastModifiedBy>ROVILLEGAS</cp:lastModifiedBy>
  <cp:revision>6</cp:revision>
  <dcterms:created xsi:type="dcterms:W3CDTF">2024-05-30T17:23:50Z</dcterms:created>
  <dcterms:modified xsi:type="dcterms:W3CDTF">2024-05-30T19:34:31Z</dcterms:modified>
</cp:coreProperties>
</file>